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g2e8a9a03757_0_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" name="Google Shape;59;g2e8a9a03757_0_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g2e8a9a03757_0_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7" name="Google Shape;67;g2e8a9a03757_0_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g2e8a9a03757_0_1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4" name="Google Shape;74;g2e8a9a03757_0_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g2e8a9a03757_0_4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1" name="Google Shape;81;g2e8a9a03757_0_4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g2e8a9a03757_0_2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8" name="Google Shape;88;g2e8a9a03757_0_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g2e8a9a03757_0_3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4" name="Google Shape;94;g2e8a9a03757_0_3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g2e8a9a03757_0_2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g2e8a9a03757_0_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g2e8a9a03757_1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6" name="Google Shape;106;g2e8a9a03757_1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g2e8a9a03757_0_3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2" name="Google Shape;112;g2e8a9a03757_0_3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5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6.jpg"/><Relationship Id="rId4" Type="http://schemas.openxmlformats.org/officeDocument/2006/relationships/image" Target="../media/image4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3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2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5" name="Google Shape;55;p13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56" name="Google Shape;56;p13"/>
          <p:cNvPicPr preferRelativeResize="0"/>
          <p:nvPr/>
        </p:nvPicPr>
        <p:blipFill rotWithShape="1">
          <a:blip r:embed="rId3">
            <a:alphaModFix/>
          </a:blip>
          <a:srcRect b="0" l="0" r="4085" t="0"/>
          <a:stretch/>
        </p:blipFill>
        <p:spPr>
          <a:xfrm>
            <a:off x="0" y="-1085012"/>
            <a:ext cx="9143997" cy="714991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2" name="Google Shape;62;p1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63" name="Google Shape;63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-374287" y="0"/>
            <a:ext cx="3857626" cy="5143501"/>
          </a:xfrm>
          <a:prstGeom prst="rect">
            <a:avLst/>
          </a:prstGeom>
          <a:noFill/>
          <a:ln>
            <a:noFill/>
          </a:ln>
        </p:spPr>
      </p:pic>
      <p:pic>
        <p:nvPicPr>
          <p:cNvPr id="64" name="Google Shape;64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464700" y="445025"/>
            <a:ext cx="6881276" cy="38707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0" name="Google Shape;70;p15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71" name="Google Shape;71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514028"/>
            <a:ext cx="9144000" cy="41154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5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1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7" name="Google Shape;77;p16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78" name="Google Shape;78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514028"/>
            <a:ext cx="9144000" cy="41154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1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4" name="Google Shape;84;p17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85" name="Google Shape;85;p17"/>
          <p:cNvPicPr preferRelativeResize="0"/>
          <p:nvPr/>
        </p:nvPicPr>
        <p:blipFill rotWithShape="1">
          <a:blip r:embed="rId3">
            <a:alphaModFix/>
          </a:blip>
          <a:srcRect b="13615" l="40254" r="573" t="16742"/>
          <a:stretch/>
        </p:blipFill>
        <p:spPr>
          <a:xfrm>
            <a:off x="422033" y="0"/>
            <a:ext cx="8146166" cy="51435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18"/>
          <p:cNvSpPr txBox="1"/>
          <p:nvPr>
            <p:ph type="title"/>
          </p:nvPr>
        </p:nvSpPr>
        <p:spPr>
          <a:xfrm>
            <a:off x="247550" y="20977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Itinerary</a:t>
            </a:r>
            <a:endParaRPr/>
          </a:p>
        </p:txBody>
      </p:sp>
      <p:sp>
        <p:nvSpPr>
          <p:cNvPr id="91" name="Google Shape;91;p18"/>
          <p:cNvSpPr txBox="1"/>
          <p:nvPr>
            <p:ph idx="1" type="body"/>
          </p:nvPr>
        </p:nvSpPr>
        <p:spPr>
          <a:xfrm>
            <a:off x="162000" y="782475"/>
            <a:ext cx="8520600" cy="3770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605"/>
              <a:buNone/>
            </a:pPr>
            <a:r>
              <a:rPr b="1" lang="en-GB" sz="1390"/>
              <a:t>7:35: Classroom doors open (All children to go to the toilet before they leave, then children will be counted onto the coach)</a:t>
            </a:r>
            <a:endParaRPr b="1" sz="1390"/>
          </a:p>
          <a:p>
            <a:pPr indent="0" lvl="0" marL="0" rtl="0" algn="l">
              <a:lnSpc>
                <a:spcPct val="95000"/>
              </a:lnSpc>
              <a:spcBef>
                <a:spcPts val="1200"/>
              </a:spcBef>
              <a:spcAft>
                <a:spcPts val="0"/>
              </a:spcAft>
              <a:buSzPts val="605"/>
              <a:buNone/>
            </a:pPr>
            <a:r>
              <a:rPr b="1" lang="en-GB" sz="1390"/>
              <a:t>8:00: Coach leaves the school</a:t>
            </a:r>
            <a:endParaRPr b="1" sz="1390"/>
          </a:p>
          <a:p>
            <a:pPr indent="0" lvl="0" marL="0" rtl="0" algn="l">
              <a:lnSpc>
                <a:spcPct val="95000"/>
              </a:lnSpc>
              <a:spcBef>
                <a:spcPts val="1200"/>
              </a:spcBef>
              <a:spcAft>
                <a:spcPts val="0"/>
              </a:spcAft>
              <a:buSzPts val="605"/>
              <a:buNone/>
            </a:pPr>
            <a:r>
              <a:rPr b="1" lang="en-GB" sz="1390"/>
              <a:t>9:15-10:00 approx: Arrive at the beach</a:t>
            </a:r>
            <a:endParaRPr b="1" sz="1390"/>
          </a:p>
          <a:p>
            <a:pPr indent="0" lvl="0" marL="0" rtl="0" algn="l">
              <a:lnSpc>
                <a:spcPct val="95000"/>
              </a:lnSpc>
              <a:spcBef>
                <a:spcPts val="1200"/>
              </a:spcBef>
              <a:spcAft>
                <a:spcPts val="0"/>
              </a:spcAft>
              <a:buSzPts val="605"/>
              <a:buNone/>
            </a:pPr>
            <a:r>
              <a:rPr b="1" lang="en-GB" sz="1390"/>
              <a:t>10:00: Children to reapply sun cream then have an ice lolly</a:t>
            </a:r>
            <a:endParaRPr b="1" sz="1390"/>
          </a:p>
          <a:p>
            <a:pPr indent="0" lvl="0" marL="0" rtl="0" algn="l">
              <a:lnSpc>
                <a:spcPct val="95000"/>
              </a:lnSpc>
              <a:spcBef>
                <a:spcPts val="1200"/>
              </a:spcBef>
              <a:spcAft>
                <a:spcPts val="0"/>
              </a:spcAft>
              <a:buSzPts val="605"/>
              <a:buNone/>
            </a:pPr>
            <a:r>
              <a:rPr b="1" lang="en-GB" sz="1390"/>
              <a:t>10:30: Getting into swimwear (please put swimwear on under clothes)</a:t>
            </a:r>
            <a:endParaRPr b="1" sz="1390"/>
          </a:p>
          <a:p>
            <a:pPr indent="0" lvl="0" marL="0" rtl="0" algn="l">
              <a:lnSpc>
                <a:spcPct val="95000"/>
              </a:lnSpc>
              <a:spcBef>
                <a:spcPts val="1200"/>
              </a:spcBef>
              <a:spcAft>
                <a:spcPts val="0"/>
              </a:spcAft>
              <a:buSzPts val="605"/>
              <a:buNone/>
            </a:pPr>
            <a:r>
              <a:rPr b="1" lang="en-GB" sz="1390"/>
              <a:t>11:00- Building sandcastles and paddling etc</a:t>
            </a:r>
            <a:endParaRPr b="1" sz="1390"/>
          </a:p>
          <a:p>
            <a:pPr indent="0" lvl="0" marL="0" rtl="0" algn="l">
              <a:lnSpc>
                <a:spcPct val="95000"/>
              </a:lnSpc>
              <a:spcBef>
                <a:spcPts val="1200"/>
              </a:spcBef>
              <a:spcAft>
                <a:spcPts val="0"/>
              </a:spcAft>
              <a:buSzPts val="605"/>
              <a:buNone/>
            </a:pPr>
            <a:r>
              <a:rPr b="1" lang="en-GB" sz="1390"/>
              <a:t>12:00: Lunchtime and reapply sun cream</a:t>
            </a:r>
            <a:endParaRPr b="1" sz="1390"/>
          </a:p>
          <a:p>
            <a:pPr indent="0" lvl="0" marL="0" rtl="0" algn="l">
              <a:lnSpc>
                <a:spcPct val="95000"/>
              </a:lnSpc>
              <a:spcBef>
                <a:spcPts val="1200"/>
              </a:spcBef>
              <a:spcAft>
                <a:spcPts val="0"/>
              </a:spcAft>
              <a:buSzPts val="605"/>
              <a:buNone/>
            </a:pPr>
            <a:r>
              <a:rPr b="1" lang="en-GB" sz="1390"/>
              <a:t>12:30: More time to enjoy the beach</a:t>
            </a:r>
            <a:endParaRPr b="1" sz="1390"/>
          </a:p>
          <a:p>
            <a:pPr indent="0" lvl="0" marL="0" rtl="0" algn="l">
              <a:lnSpc>
                <a:spcPct val="95000"/>
              </a:lnSpc>
              <a:spcBef>
                <a:spcPts val="1200"/>
              </a:spcBef>
              <a:spcAft>
                <a:spcPts val="0"/>
              </a:spcAft>
              <a:buSzPts val="605"/>
              <a:buNone/>
            </a:pPr>
            <a:r>
              <a:rPr b="1" lang="en-GB" sz="1390"/>
              <a:t>14:00- Get ready to leave</a:t>
            </a:r>
            <a:endParaRPr b="1" sz="1390"/>
          </a:p>
          <a:p>
            <a:pPr indent="0" lvl="0" marL="0" rtl="0" algn="l">
              <a:lnSpc>
                <a:spcPct val="95000"/>
              </a:lnSpc>
              <a:spcBef>
                <a:spcPts val="1200"/>
              </a:spcBef>
              <a:spcAft>
                <a:spcPts val="0"/>
              </a:spcAft>
              <a:buSzPts val="605"/>
              <a:buNone/>
            </a:pPr>
            <a:r>
              <a:rPr b="1" lang="en-GB" sz="1390"/>
              <a:t>14:15-14:30: Boarding the coach and a final count.</a:t>
            </a:r>
            <a:endParaRPr b="1" sz="1390"/>
          </a:p>
          <a:p>
            <a:pPr indent="0" lvl="0" marL="0" rtl="0" algn="l">
              <a:lnSpc>
                <a:spcPct val="95000"/>
              </a:lnSpc>
              <a:spcBef>
                <a:spcPts val="1200"/>
              </a:spcBef>
              <a:spcAft>
                <a:spcPts val="1200"/>
              </a:spcAft>
              <a:buSzPts val="605"/>
              <a:buNone/>
            </a:pPr>
            <a:r>
              <a:rPr b="1" lang="en-GB" sz="1390"/>
              <a:t>16:00 approx: Arrive back at school</a:t>
            </a:r>
            <a:endParaRPr b="1" sz="139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9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Before you leave:</a:t>
            </a:r>
            <a:endParaRPr/>
          </a:p>
        </p:txBody>
      </p:sp>
      <p:sp>
        <p:nvSpPr>
          <p:cNvPr id="97" name="Google Shape;97;p19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25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Make sure they have breakfast.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-GB"/>
              <a:t>Please cover your child in water resistant sun cream before you put their swimwear on them. 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-GB"/>
              <a:t>Double check they have everything they need in their bag.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-GB"/>
              <a:t>Encourage them to go to the toilet before they leave the house.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-GB"/>
              <a:t>Ensure any medication your child has is in date. 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rPr b="1" lang="en-GB"/>
              <a:t>Make sure you have updated emergency numbers with the office prior to the day. </a:t>
            </a: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20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Packing List</a:t>
            </a:r>
            <a:endParaRPr/>
          </a:p>
        </p:txBody>
      </p:sp>
      <p:sp>
        <p:nvSpPr>
          <p:cNvPr id="103" name="Google Shape;103;p20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lnSpcReduction="10000"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Water resistant sun cream!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Hat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Raincoat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Towel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Change of clothes (inc underwear)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Lunch- snacks and plenty of water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Beach appropriate footwear- ideally water shoes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One beach toy (bucket and spade etc)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rPr b="1" lang="en-GB"/>
              <a:t>Please refer to the email sent on 10th May with the full packing list and details.</a:t>
            </a:r>
            <a:endParaRPr b="1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2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Rain</a:t>
            </a:r>
            <a:endParaRPr/>
          </a:p>
        </p:txBody>
      </p:sp>
      <p:sp>
        <p:nvSpPr>
          <p:cNvPr id="109" name="Google Shape;109;p2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If it does rain we will seek shelter for lunch but we will still be on the beach even in the rain. Please send your child with a raincoat just in case.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rPr lang="en-GB"/>
              <a:t> </a:t>
            </a:r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22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Coach and Adults</a:t>
            </a:r>
            <a:endParaRPr/>
          </a:p>
        </p:txBody>
      </p:sp>
      <p:sp>
        <p:nvSpPr>
          <p:cNvPr id="115" name="Google Shape;115;p22"/>
          <p:cNvSpPr txBox="1"/>
          <p:nvPr>
            <p:ph idx="1" type="body"/>
          </p:nvPr>
        </p:nvSpPr>
        <p:spPr>
          <a:xfrm>
            <a:off x="151300" y="101772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605"/>
              <a:buNone/>
            </a:pPr>
            <a:r>
              <a:rPr lang="en-GB" sz="1390"/>
              <a:t>Reg’s 49 seater coach will be taking us. They will be waiting for us in Southend all day.</a:t>
            </a:r>
            <a:endParaRPr sz="1390"/>
          </a:p>
          <a:p>
            <a:pPr indent="0" lvl="0" marL="0" rtl="0" algn="l">
              <a:lnSpc>
                <a:spcPct val="95000"/>
              </a:lnSpc>
              <a:spcBef>
                <a:spcPts val="1200"/>
              </a:spcBef>
              <a:spcAft>
                <a:spcPts val="0"/>
              </a:spcAft>
              <a:buSzPts val="605"/>
              <a:buNone/>
            </a:pPr>
            <a:r>
              <a:rPr lang="en-GB" sz="1390"/>
              <a:t>This means we are able to take 19 adults should we need them.</a:t>
            </a:r>
            <a:endParaRPr sz="1390"/>
          </a:p>
          <a:p>
            <a:pPr indent="0" lvl="0" marL="0" rtl="0" algn="l">
              <a:lnSpc>
                <a:spcPct val="95000"/>
              </a:lnSpc>
              <a:spcBef>
                <a:spcPts val="1200"/>
              </a:spcBef>
              <a:spcAft>
                <a:spcPts val="0"/>
              </a:spcAft>
              <a:buSzPts val="605"/>
              <a:buNone/>
            </a:pPr>
            <a:r>
              <a:rPr lang="en-GB" sz="1390"/>
              <a:t>Adults Joining us:</a:t>
            </a:r>
            <a:endParaRPr sz="1390"/>
          </a:p>
          <a:p>
            <a:pPr indent="0" lvl="0" marL="0" rtl="0" algn="l">
              <a:lnSpc>
                <a:spcPct val="95000"/>
              </a:lnSpc>
              <a:spcBef>
                <a:spcPts val="1200"/>
              </a:spcBef>
              <a:spcAft>
                <a:spcPts val="0"/>
              </a:spcAft>
              <a:buSzPts val="605"/>
              <a:buNone/>
            </a:pPr>
            <a:r>
              <a:rPr lang="en-GB" sz="1390"/>
              <a:t>Myself</a:t>
            </a:r>
            <a:endParaRPr sz="1390"/>
          </a:p>
          <a:p>
            <a:pPr indent="0" lvl="0" marL="0" rtl="0" algn="l">
              <a:lnSpc>
                <a:spcPct val="95000"/>
              </a:lnSpc>
              <a:spcBef>
                <a:spcPts val="1200"/>
              </a:spcBef>
              <a:spcAft>
                <a:spcPts val="0"/>
              </a:spcAft>
              <a:buSzPts val="605"/>
              <a:buNone/>
            </a:pPr>
            <a:r>
              <a:rPr lang="en-GB" sz="1390"/>
              <a:t>Mrs Bohoran</a:t>
            </a:r>
            <a:endParaRPr sz="1390"/>
          </a:p>
          <a:p>
            <a:pPr indent="0" lvl="0" marL="0" rtl="0" algn="l">
              <a:lnSpc>
                <a:spcPct val="95000"/>
              </a:lnSpc>
              <a:spcBef>
                <a:spcPts val="1200"/>
              </a:spcBef>
              <a:spcAft>
                <a:spcPts val="0"/>
              </a:spcAft>
              <a:buSzPts val="605"/>
              <a:buNone/>
            </a:pPr>
            <a:r>
              <a:rPr lang="en-GB" sz="1390"/>
              <a:t>Mrs Derisa</a:t>
            </a:r>
            <a:endParaRPr sz="1390"/>
          </a:p>
          <a:p>
            <a:pPr indent="0" lvl="0" marL="0" rtl="0" algn="l">
              <a:lnSpc>
                <a:spcPct val="95000"/>
              </a:lnSpc>
              <a:spcBef>
                <a:spcPts val="1200"/>
              </a:spcBef>
              <a:spcAft>
                <a:spcPts val="0"/>
              </a:spcAft>
              <a:buSzPts val="605"/>
              <a:buNone/>
            </a:pPr>
            <a:r>
              <a:rPr lang="en-GB" sz="1390"/>
              <a:t>Miss Spear</a:t>
            </a:r>
            <a:endParaRPr sz="1390"/>
          </a:p>
          <a:p>
            <a:pPr indent="0" lvl="0" marL="0" rtl="0" algn="l">
              <a:lnSpc>
                <a:spcPct val="95000"/>
              </a:lnSpc>
              <a:spcBef>
                <a:spcPts val="1200"/>
              </a:spcBef>
              <a:spcAft>
                <a:spcPts val="0"/>
              </a:spcAft>
              <a:buSzPts val="605"/>
              <a:buNone/>
            </a:pPr>
            <a:r>
              <a:rPr lang="en-GB" sz="1390"/>
              <a:t>Mrs Gregory/ Mrs Rowley</a:t>
            </a:r>
            <a:endParaRPr sz="1390"/>
          </a:p>
          <a:p>
            <a:pPr indent="0" lvl="0" marL="0" rtl="0" algn="l">
              <a:lnSpc>
                <a:spcPct val="95000"/>
              </a:lnSpc>
              <a:spcBef>
                <a:spcPts val="1200"/>
              </a:spcBef>
              <a:spcAft>
                <a:spcPts val="0"/>
              </a:spcAft>
              <a:buSzPts val="605"/>
              <a:buNone/>
            </a:pPr>
            <a:r>
              <a:rPr lang="en-GB" sz="1390"/>
              <a:t>Mrs Wilson</a:t>
            </a:r>
            <a:endParaRPr sz="1390"/>
          </a:p>
          <a:p>
            <a:pPr indent="-316865" lvl="0" marL="457200" rtl="0" algn="l">
              <a:lnSpc>
                <a:spcPct val="95000"/>
              </a:lnSpc>
              <a:spcBef>
                <a:spcPts val="1200"/>
              </a:spcBef>
              <a:spcAft>
                <a:spcPts val="0"/>
              </a:spcAft>
              <a:buSzPts val="1390"/>
              <a:buChar char="+"/>
            </a:pPr>
            <a:r>
              <a:rPr lang="en-GB" sz="1390"/>
              <a:t>4 Confirmed Extra Adults so far = 10 Total</a:t>
            </a:r>
            <a:endParaRPr sz="139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